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notesMasterIdLst>
    <p:notesMasterId r:id="rId6"/>
  </p:notesMasterIdLst>
  <p:handoutMasterIdLst>
    <p:handoutMasterId r:id="rId7"/>
  </p:handout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D"/>
    <a:srgbClr val="FFFFCC"/>
    <a:srgbClr val="DDDDDD"/>
    <a:srgbClr val="FFFF99"/>
    <a:srgbClr val="00FFFF"/>
    <a:srgbClr val="FF5050"/>
    <a:srgbClr val="00FF00"/>
    <a:srgbClr val="2A0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8210" autoAdjust="0"/>
    <p:restoredTop sz="94683" autoAdjust="0"/>
  </p:normalViewPr>
  <p:slideViewPr>
    <p:cSldViewPr>
      <p:cViewPr varScale="1">
        <p:scale>
          <a:sx n="115" d="100"/>
          <a:sy n="115" d="100"/>
        </p:scale>
        <p:origin x="-1476" y="-96"/>
      </p:cViewPr>
      <p:guideLst>
        <p:guide orient="horz" pos="2160"/>
        <p:guide pos="16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3798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36E17-75E7-44A9-9131-9A4B32745109}" type="datetimeFigureOut">
              <a:rPr lang="es-ES" smtClean="0"/>
              <a:t>21/04/2013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0F260-4AE9-4F63-8217-A603118506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0789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6E0C0E6-2DDD-4305-8E46-B854F6D359E1}" type="datetimeFigureOut">
              <a:rPr lang="es-ES"/>
              <a:pPr>
                <a:defRPr/>
              </a:pPr>
              <a:t>21/04/2013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833BF8-F279-43A2-8E47-E651086A2D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993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13601" y="764704"/>
            <a:ext cx="6206871" cy="1470025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27313" y="26125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" y="1"/>
            <a:ext cx="2617206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2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63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75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597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718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11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13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3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1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11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177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Campus Moncloa, 26, 29 y 30 de abril de 2013</a:t>
            </a: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08304" y="6356350"/>
            <a:ext cx="1378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0FF4BA9-B75A-4F0A-AFA4-0E71B521BD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48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20000"/>
            <a:lumOff val="8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pic>
        <p:nvPicPr>
          <p:cNvPr id="43011" name="Picture 3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454" y="6004027"/>
            <a:ext cx="2263194" cy="84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 userDrawn="1"/>
        </p:nvSpPr>
        <p:spPr>
          <a:xfrm>
            <a:off x="2613710" y="6480048"/>
            <a:ext cx="624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ES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</a:rPr>
              <a:t>FECYTMAT</a:t>
            </a:r>
            <a:r>
              <a:rPr lang="es-E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</a:rPr>
              <a:t>, 26, 29 y 30 de abril de 2013	</a:t>
            </a:r>
            <a:fld id="{AF17CAD3-C088-4D9D-AC55-98509698E66E}" type="slidenum">
              <a:rPr lang="es-ES" b="1" i="1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</a:rPr>
              <a:pPr algn="r">
                <a:defRPr/>
              </a:pPr>
              <a:t>‹Nº›</a:t>
            </a:fld>
            <a:endParaRPr lang="es-ES" b="1" i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533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/>
              <a:t>Autores</a:t>
            </a:r>
          </a:p>
          <a:p>
            <a:r>
              <a:rPr lang="es-ES" dirty="0" smtClean="0"/>
              <a:t>Filiación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70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Texto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18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87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/>
              <a:t>Autores</a:t>
            </a:r>
          </a:p>
          <a:p>
            <a:r>
              <a:rPr lang="es-ES" dirty="0" smtClean="0"/>
              <a:t>Filiación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87357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SWEE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8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5" baseType="lpstr">
      <vt:lpstr>Arial</vt:lpstr>
      <vt:lpstr>Gill Sans MT</vt:lpstr>
      <vt:lpstr>Wingdings 2</vt:lpstr>
      <vt:lpstr>Verdana</vt:lpstr>
      <vt:lpstr>Calibri</vt:lpstr>
      <vt:lpstr>Arial Black</vt:lpstr>
      <vt:lpstr>Times New Roman</vt:lpstr>
      <vt:lpstr>Wingdings</vt:lpstr>
      <vt:lpstr>Comic Sans MS</vt:lpstr>
      <vt:lpstr>Symbol</vt:lpstr>
      <vt:lpstr>MATERIALSWEEK</vt:lpstr>
      <vt:lpstr>Título</vt:lpstr>
      <vt:lpstr>Título</vt:lpstr>
      <vt:lpstr>Presentación de PowerPoint</vt:lpstr>
      <vt:lpstr>Título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Jose Ygnacio Pastor</cp:lastModifiedBy>
  <cp:revision>149</cp:revision>
  <dcterms:created xsi:type="dcterms:W3CDTF">2013-02-08T11:18:32Z</dcterms:created>
  <dcterms:modified xsi:type="dcterms:W3CDTF">2013-04-21T18:13:07Z</dcterms:modified>
</cp:coreProperties>
</file>